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51e66ae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251e66ae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1ac41942f8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1ac41942f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1ac41942f8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1ac41942f8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1ac41942f8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1ac41942f8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ac41942f8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1ac41942f8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51e66ae1e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251e66ae1e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f3dfadff3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f3dfadff3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3dfadff3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f3dfadff3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f3dfadff3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f3dfadff3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251e66ae1e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251e66ae1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251e66ae1e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251e66ae1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251e66ae1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251e66ae1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1ac41942f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1ac41942f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1ac41942f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1ac41942f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1ac41942f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1ac41942f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1ac41942f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1ac41942f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1ac41942f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1ac41942f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1ac41942f8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1ac41942f8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1ac41942f8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1ac41942f8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tarleton.edu/agservices/documents/cdetest/Wildlife%20Contest%202015.pdf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Tarleton </a:t>
            </a:r>
            <a:r>
              <a:rPr lang="en"/>
              <a:t>FFA Invitational 2015 Wildlife Contest Techniques</a:t>
            </a: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636900" y="1144800"/>
            <a:ext cx="266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Use this link for questions and answer key.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9.</a:t>
            </a:r>
            <a:endParaRPr/>
          </a:p>
        </p:txBody>
      </p:sp>
      <p:pic>
        <p:nvPicPr>
          <p:cNvPr id="111" name="Google Shape;1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225" y="209600"/>
            <a:ext cx="7852300" cy="452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type="title"/>
          </p:nvPr>
        </p:nvSpPr>
        <p:spPr>
          <a:xfrm>
            <a:off x="311700" y="445025"/>
            <a:ext cx="60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10.</a:t>
            </a:r>
            <a:endParaRPr/>
          </a:p>
        </p:txBody>
      </p:sp>
      <p:pic>
        <p:nvPicPr>
          <p:cNvPr id="117" name="Google Shape;11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0975" y="305450"/>
            <a:ext cx="5603025" cy="450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/>
          <p:nvPr>
            <p:ph type="title"/>
          </p:nvPr>
        </p:nvSpPr>
        <p:spPr>
          <a:xfrm>
            <a:off x="311700" y="445025"/>
            <a:ext cx="57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11.</a:t>
            </a:r>
            <a:endParaRPr/>
          </a:p>
        </p:txBody>
      </p:sp>
      <p:pic>
        <p:nvPicPr>
          <p:cNvPr id="123" name="Google Shape;12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696" y="306346"/>
            <a:ext cx="6732975" cy="44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/>
          <p:nvPr>
            <p:ph type="title"/>
          </p:nvPr>
        </p:nvSpPr>
        <p:spPr>
          <a:xfrm>
            <a:off x="311700" y="445025"/>
            <a:ext cx="65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12.</a:t>
            </a:r>
            <a:endParaRPr/>
          </a:p>
        </p:txBody>
      </p:sp>
      <p:pic>
        <p:nvPicPr>
          <p:cNvPr id="129" name="Google Shape;12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99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 &amp; 14</a:t>
            </a:r>
            <a:endParaRPr/>
          </a:p>
        </p:txBody>
      </p:sp>
      <p:pic>
        <p:nvPicPr>
          <p:cNvPr id="135" name="Google Shape;1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375" y="1017725"/>
            <a:ext cx="7924875" cy="391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" name="Google Shape;136;p26"/>
          <p:cNvCxnSpPr/>
          <p:nvPr/>
        </p:nvCxnSpPr>
        <p:spPr>
          <a:xfrm>
            <a:off x="5377300" y="459525"/>
            <a:ext cx="80700" cy="136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7" name="Google Shape;137;p26"/>
          <p:cNvCxnSpPr/>
          <p:nvPr/>
        </p:nvCxnSpPr>
        <p:spPr>
          <a:xfrm flipH="1">
            <a:off x="5828650" y="395025"/>
            <a:ext cx="88800" cy="101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8" name="Google Shape;138;p26"/>
          <p:cNvCxnSpPr/>
          <p:nvPr/>
        </p:nvCxnSpPr>
        <p:spPr>
          <a:xfrm flipH="1">
            <a:off x="6135200" y="346650"/>
            <a:ext cx="427200" cy="99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9" name="Google Shape;139;p26"/>
          <p:cNvCxnSpPr/>
          <p:nvPr/>
        </p:nvCxnSpPr>
        <p:spPr>
          <a:xfrm flipH="1">
            <a:off x="6546350" y="378900"/>
            <a:ext cx="999600" cy="118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0" name="Google Shape;140;p26"/>
          <p:cNvCxnSpPr/>
          <p:nvPr/>
        </p:nvCxnSpPr>
        <p:spPr>
          <a:xfrm>
            <a:off x="1459200" y="2837800"/>
            <a:ext cx="3192600" cy="15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1" name="Google Shape;141;p26"/>
          <p:cNvCxnSpPr/>
          <p:nvPr/>
        </p:nvCxnSpPr>
        <p:spPr>
          <a:xfrm>
            <a:off x="1201225" y="2386325"/>
            <a:ext cx="2950800" cy="21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2" name="Google Shape;142;p26"/>
          <p:cNvCxnSpPr/>
          <p:nvPr/>
        </p:nvCxnSpPr>
        <p:spPr>
          <a:xfrm>
            <a:off x="4772650" y="515950"/>
            <a:ext cx="378900" cy="170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3" name="Google Shape;143;p26"/>
          <p:cNvCxnSpPr/>
          <p:nvPr/>
        </p:nvCxnSpPr>
        <p:spPr>
          <a:xfrm>
            <a:off x="3910025" y="435350"/>
            <a:ext cx="330600" cy="162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4" name="Google Shape;144;p26"/>
          <p:cNvSpPr txBox="1"/>
          <p:nvPr/>
        </p:nvSpPr>
        <p:spPr>
          <a:xfrm>
            <a:off x="7546050" y="169300"/>
            <a:ext cx="33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145" name="Google Shape;145;p26"/>
          <p:cNvSpPr txBox="1"/>
          <p:nvPr/>
        </p:nvSpPr>
        <p:spPr>
          <a:xfrm>
            <a:off x="6566450" y="115750"/>
            <a:ext cx="33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</a:t>
            </a:r>
            <a:endParaRPr/>
          </a:p>
        </p:txBody>
      </p:sp>
      <p:sp>
        <p:nvSpPr>
          <p:cNvPr id="146" name="Google Shape;146;p26"/>
          <p:cNvSpPr txBox="1"/>
          <p:nvPr/>
        </p:nvSpPr>
        <p:spPr>
          <a:xfrm>
            <a:off x="1023800" y="2666925"/>
            <a:ext cx="5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5</a:t>
            </a:r>
            <a:r>
              <a:rPr lang="en"/>
              <a:t>5</a:t>
            </a:r>
            <a:endParaRPr/>
          </a:p>
        </p:txBody>
      </p:sp>
      <p:sp>
        <p:nvSpPr>
          <p:cNvPr id="147" name="Google Shape;147;p26"/>
          <p:cNvSpPr txBox="1"/>
          <p:nvPr/>
        </p:nvSpPr>
        <p:spPr>
          <a:xfrm>
            <a:off x="1023800" y="1988525"/>
            <a:ext cx="33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r>
              <a:rPr lang="en">
                <a:solidFill>
                  <a:schemeClr val="lt1"/>
                </a:solidFill>
              </a:rPr>
              <a:t>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8" name="Google Shape;148;p26"/>
          <p:cNvSpPr txBox="1"/>
          <p:nvPr/>
        </p:nvSpPr>
        <p:spPr>
          <a:xfrm>
            <a:off x="5728038" y="115750"/>
            <a:ext cx="33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149" name="Google Shape;149;p26"/>
          <p:cNvSpPr txBox="1"/>
          <p:nvPr/>
        </p:nvSpPr>
        <p:spPr>
          <a:xfrm>
            <a:off x="3672450" y="115750"/>
            <a:ext cx="33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150" name="Google Shape;150;p26"/>
          <p:cNvSpPr txBox="1"/>
          <p:nvPr/>
        </p:nvSpPr>
        <p:spPr>
          <a:xfrm>
            <a:off x="4572000" y="204950"/>
            <a:ext cx="33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</a:t>
            </a:r>
            <a:endParaRPr/>
          </a:p>
        </p:txBody>
      </p:sp>
      <p:sp>
        <p:nvSpPr>
          <p:cNvPr id="151" name="Google Shape;151;p26"/>
          <p:cNvSpPr txBox="1"/>
          <p:nvPr/>
        </p:nvSpPr>
        <p:spPr>
          <a:xfrm>
            <a:off x="5150025" y="169300"/>
            <a:ext cx="33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idx="1" type="body"/>
          </p:nvPr>
        </p:nvSpPr>
        <p:spPr>
          <a:xfrm>
            <a:off x="311700" y="1152475"/>
            <a:ext cx="833100" cy="6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15.</a:t>
            </a:r>
            <a:endParaRPr/>
          </a:p>
        </p:txBody>
      </p:sp>
      <p:pic>
        <p:nvPicPr>
          <p:cNvPr id="157" name="Google Shape;1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0374" y="259425"/>
            <a:ext cx="4872300" cy="475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775" y="209225"/>
            <a:ext cx="6308175" cy="472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8"/>
          <p:cNvSpPr txBox="1"/>
          <p:nvPr/>
        </p:nvSpPr>
        <p:spPr>
          <a:xfrm>
            <a:off x="507900" y="427275"/>
            <a:ext cx="47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16.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400" y="144350"/>
            <a:ext cx="6351250" cy="47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9"/>
          <p:cNvSpPr txBox="1"/>
          <p:nvPr/>
        </p:nvSpPr>
        <p:spPr>
          <a:xfrm>
            <a:off x="612700" y="588525"/>
            <a:ext cx="45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17.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/>
          <p:nvPr>
            <p:ph type="title"/>
          </p:nvPr>
        </p:nvSpPr>
        <p:spPr>
          <a:xfrm>
            <a:off x="311700" y="445025"/>
            <a:ext cx="66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18.</a:t>
            </a:r>
            <a:endParaRPr/>
          </a:p>
        </p:txBody>
      </p:sp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2300" y="209275"/>
            <a:ext cx="4853275" cy="472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title"/>
          </p:nvPr>
        </p:nvSpPr>
        <p:spPr>
          <a:xfrm>
            <a:off x="311700" y="445025"/>
            <a:ext cx="75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19.</a:t>
            </a:r>
            <a:endParaRPr/>
          </a:p>
        </p:txBody>
      </p:sp>
      <p:pic>
        <p:nvPicPr>
          <p:cNvPr id="181" name="Google Shape;1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1050" y="628825"/>
            <a:ext cx="4471250" cy="399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7075" y="208825"/>
            <a:ext cx="4829850" cy="4829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386975" y="491775"/>
            <a:ext cx="87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/>
          <p:nvPr>
            <p:ph type="title"/>
          </p:nvPr>
        </p:nvSpPr>
        <p:spPr>
          <a:xfrm>
            <a:off x="311700" y="445025"/>
            <a:ext cx="744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20.</a:t>
            </a:r>
            <a:endParaRPr/>
          </a:p>
        </p:txBody>
      </p:sp>
      <p:pic>
        <p:nvPicPr>
          <p:cNvPr id="187" name="Google Shape;18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6790834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2"/>
          <p:cNvSpPr/>
          <p:nvPr/>
        </p:nvSpPr>
        <p:spPr>
          <a:xfrm>
            <a:off x="6425350" y="3289250"/>
            <a:ext cx="1910700" cy="903300"/>
          </a:xfrm>
          <a:prstGeom prst="leftArrow">
            <a:avLst>
              <a:gd fmla="val 50000" name="adj1"/>
              <a:gd fmla="val 5738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2"/>
          <p:cNvSpPr/>
          <p:nvPr/>
        </p:nvSpPr>
        <p:spPr>
          <a:xfrm>
            <a:off x="5143525" y="1805850"/>
            <a:ext cx="1023900" cy="1531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053138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7795875" y="515950"/>
            <a:ext cx="78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788" y="152425"/>
            <a:ext cx="6671575" cy="427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3425" y="2949013"/>
            <a:ext cx="2343150" cy="19526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>
            <a:off x="7465325" y="475650"/>
            <a:ext cx="76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4150" y="733263"/>
            <a:ext cx="6051250" cy="36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/>
          <p:nvPr/>
        </p:nvSpPr>
        <p:spPr>
          <a:xfrm>
            <a:off x="7594325" y="524025"/>
            <a:ext cx="74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9875" y="392275"/>
            <a:ext cx="4378400" cy="43589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 txBox="1"/>
          <p:nvPr/>
        </p:nvSpPr>
        <p:spPr>
          <a:xfrm>
            <a:off x="524025" y="580450"/>
            <a:ext cx="56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311700" y="445025"/>
            <a:ext cx="51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6.</a:t>
            </a:r>
            <a:endParaRPr/>
          </a:p>
        </p:txBody>
      </p:sp>
      <p:pic>
        <p:nvPicPr>
          <p:cNvPr id="92" name="Google Shape;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5835" y="0"/>
            <a:ext cx="673233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7.</a:t>
            </a:r>
            <a:endParaRPr/>
          </a:p>
        </p:txBody>
      </p:sp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275" y="445025"/>
            <a:ext cx="7779425" cy="43564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 txBox="1"/>
          <p:nvPr/>
        </p:nvSpPr>
        <p:spPr>
          <a:xfrm>
            <a:off x="1112525" y="749750"/>
            <a:ext cx="2047800" cy="400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>
            <p:ph type="title"/>
          </p:nvPr>
        </p:nvSpPr>
        <p:spPr>
          <a:xfrm>
            <a:off x="311700" y="445025"/>
            <a:ext cx="486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8.</a:t>
            </a:r>
            <a:endParaRPr/>
          </a:p>
        </p:txBody>
      </p:sp>
      <p:pic>
        <p:nvPicPr>
          <p:cNvPr id="105" name="Google Shape;10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5650" y="249875"/>
            <a:ext cx="6118975" cy="464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